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91cf0f86a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91cf0f86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aa08c3e98f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aa08c3e98f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b3b394467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b3b39446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aa08c3e9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aa08c3e9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aa08c3e98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aa08c3e98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aa08c3e98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aa08c3e98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aa08c3e98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aa08c3e98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aa08c3e98f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aa08c3e98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aa08c3e98f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aa08c3e98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aa08c3e98f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aa08c3e98f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aa08c3e98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aa08c3e98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4422"/>
              <a:t>Airi Liiva</a:t>
            </a:r>
            <a:endParaRPr sz="4422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“Sulle - mulle”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Esitluse koostaja: Kirsika Teekel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131206-M-LN208-027"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601" y="0"/>
            <a:ext cx="771879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Adventure-Island Rage-1.jpg - Wikipedia" id="126" name="Google Shape;12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775" y="-66700"/>
            <a:ext cx="8149802" cy="5431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SULLE NII JA MULLE NAA</a:t>
            </a:r>
            <a:br>
              <a:rPr lang="et"/>
            </a:br>
            <a:r>
              <a:rPr lang="et"/>
              <a:t>NAERAN HII JA HA-HA-HA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SULLE SEE JA MULLE TOO,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MÄNG SAAB SISSE ÕIGE HOO</a:t>
            </a:r>
            <a:endParaRPr/>
          </a:p>
        </p:txBody>
      </p:sp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0650" y="1491500"/>
            <a:ext cx="2556626" cy="2556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Kasutatud pildid: </a:t>
            </a:r>
            <a:endParaRPr/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t"/>
              <a:t>pixabay.com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VAHUKOOR                                       MESI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t"/>
              <a:t> 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6400" y="1060725"/>
            <a:ext cx="2865625" cy="370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0075" y="1060725"/>
            <a:ext cx="3786474" cy="378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MAGUS MAHLAJOOK                        KRAANIVESI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550" y="1293621"/>
            <a:ext cx="4251450" cy="298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2675" y="1589227"/>
            <a:ext cx="3532525" cy="264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TALVEKÜLM                                KULDNE SUVI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178225" y="1204178"/>
            <a:ext cx="7864800" cy="3153300"/>
          </a:xfrm>
          <a:prstGeom prst="rect">
            <a:avLst/>
          </a:prstGeom>
        </p:spPr>
        <p:txBody>
          <a:bodyPr anchorCtr="0" anchor="t" bIns="84400" lIns="84400" spcFirstLastPara="1" rIns="84400" wrap="square" tIns="844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108"/>
              </a:spcAft>
              <a:buNone/>
            </a:pPr>
            <a:r>
              <a:t/>
            </a:r>
            <a:endParaRPr sz="1661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225" y="1079800"/>
            <a:ext cx="4485493" cy="3364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7650" y="1119025"/>
            <a:ext cx="3028200" cy="363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VÄIKE V</a:t>
            </a:r>
            <a:r>
              <a:rPr lang="et"/>
              <a:t>ARBLANE                      PRISKE TUVI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7296" y="2319075"/>
            <a:ext cx="1547650" cy="146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9900" y="1604313"/>
            <a:ext cx="2019300" cy="22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SULLE NII JA MULLE NAA</a:t>
            </a:r>
            <a:br>
              <a:rPr lang="et"/>
            </a:br>
            <a:r>
              <a:rPr lang="et"/>
              <a:t>NAERAN HII JA HA-HA-HA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SULLE SEE JA MULLE TOO,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MÄNG SAAB SISSE ÕIGE HOO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0650" y="1491500"/>
            <a:ext cx="2556626" cy="2556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PUNANE                                            HELEHALL       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696" y="1720400"/>
            <a:ext cx="3157850" cy="31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0450" y="1720400"/>
            <a:ext cx="2938525" cy="29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KOHEV KARVAMÜTS                    PEHME SALL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5975" y="1340924"/>
            <a:ext cx="3809750" cy="317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6525" y="1610025"/>
            <a:ext cx="2635062" cy="317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TANTSUSAMM                                   LAULUVIIS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t"/>
              <a:t> </a:t>
            </a: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150" y="1309450"/>
            <a:ext cx="3937450" cy="345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8475" y="1152475"/>
            <a:ext cx="3872826" cy="320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